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77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71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44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94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764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22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33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24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581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17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566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916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kosten van personeel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98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711200"/>
            <a:ext cx="10109507" cy="513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08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662" y="125413"/>
            <a:ext cx="3370753" cy="1703388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2716" y="125413"/>
            <a:ext cx="7646987" cy="6483499"/>
          </a:xfrm>
          <a:prstGeom prst="rect">
            <a:avLst/>
          </a:prstGeom>
        </p:spPr>
      </p:pic>
      <p:cxnSp>
        <p:nvCxnSpPr>
          <p:cNvPr id="5" name="Rechte verbindingslijn 4"/>
          <p:cNvCxnSpPr/>
          <p:nvPr/>
        </p:nvCxnSpPr>
        <p:spPr>
          <a:xfrm>
            <a:off x="220662" y="2921000"/>
            <a:ext cx="28527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1492923" y="3014736"/>
            <a:ext cx="12700" cy="9016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405470" y="3174483"/>
            <a:ext cx="82144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Bezit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Kosten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1505623" y="3176368"/>
            <a:ext cx="171303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Eigen Vermogen</a:t>
            </a:r>
          </a:p>
          <a:p>
            <a:r>
              <a:rPr lang="nl-NL" dirty="0" smtClean="0"/>
              <a:t>Schuld 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Schulden</a:t>
            </a:r>
            <a:endParaRPr lang="nl-NL" dirty="0"/>
          </a:p>
        </p:txBody>
      </p:sp>
      <p:sp>
        <p:nvSpPr>
          <p:cNvPr id="17" name="Ovaal 16"/>
          <p:cNvSpPr/>
          <p:nvPr/>
        </p:nvSpPr>
        <p:spPr>
          <a:xfrm>
            <a:off x="4443187" y="411843"/>
            <a:ext cx="774700" cy="306614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4443187" y="2442029"/>
            <a:ext cx="774700" cy="355600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 flipV="1">
            <a:off x="4443187" y="4180113"/>
            <a:ext cx="774700" cy="408215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398206" y="4850208"/>
            <a:ext cx="774700" cy="355600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1492923" y="4800030"/>
            <a:ext cx="1103353" cy="405778"/>
          </a:xfrm>
          <a:prstGeom prst="ellipse">
            <a:avLst/>
          </a:prstGeom>
          <a:noFill/>
          <a:ln w="476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4370587" y="718456"/>
            <a:ext cx="1103353" cy="604157"/>
          </a:xfrm>
          <a:prstGeom prst="ellipse">
            <a:avLst/>
          </a:prstGeom>
          <a:noFill/>
          <a:ln w="476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4309840" y="2797629"/>
            <a:ext cx="1103353" cy="405778"/>
          </a:xfrm>
          <a:prstGeom prst="ellipse">
            <a:avLst/>
          </a:prstGeom>
          <a:noFill/>
          <a:ln w="476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4370586" y="4588328"/>
            <a:ext cx="1103353" cy="405778"/>
          </a:xfrm>
          <a:prstGeom prst="ellipse">
            <a:avLst/>
          </a:prstGeom>
          <a:noFill/>
          <a:ln w="476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34574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1EC7C3FB-37D8-48ED-8B64-0DE660E04E2A}" vid="{0EAB2C89-8CDE-4D4C-AB68-C5349F7FA4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</TotalTime>
  <Words>10</Words>
  <Application>Microsoft Office PowerPoint</Application>
  <PresentationFormat>Breedbeeld</PresentationFormat>
  <Paragraphs>15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De kosten van personeel</vt:lpstr>
      <vt:lpstr>PowerPoint-presentatie</vt:lpstr>
      <vt:lpstr>PowerPoint-presentatie</vt:lpstr>
    </vt:vector>
  </TitlesOfParts>
  <Company>ROC van Twente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kosten van personeel</dc:title>
  <dc:creator>Jan Willem Heuten</dc:creator>
  <cp:lastModifiedBy>Jan Willem Heuten</cp:lastModifiedBy>
  <cp:revision>2</cp:revision>
  <dcterms:created xsi:type="dcterms:W3CDTF">2015-10-26T10:58:47Z</dcterms:created>
  <dcterms:modified xsi:type="dcterms:W3CDTF">2015-10-26T11:14:10Z</dcterms:modified>
</cp:coreProperties>
</file>